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7" r:id="rId4"/>
    <p:sldId id="259" r:id="rId5"/>
    <p:sldId id="260" r:id="rId6"/>
    <p:sldId id="262" r:id="rId7"/>
    <p:sldId id="263" r:id="rId8"/>
    <p:sldId id="264" r:id="rId9"/>
    <p:sldId id="258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8062664" cy="792087"/>
          </a:xfrm>
        </p:spPr>
        <p:txBody>
          <a:bodyPr>
            <a:normAutofit/>
          </a:bodyPr>
          <a:lstStyle/>
          <a:p>
            <a:r>
              <a:rPr lang="ru-RU" dirty="0" smtClean="0"/>
              <a:t>Уважаемые читатели!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8064896" cy="489654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Библиотека ХТИ - филиала СФУ отдел «Абонемент» представляет вашему вниманию обзор литературы по теме</a:t>
            </a:r>
          </a:p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«Основания </a:t>
            </a:r>
            <a:r>
              <a:rPr lang="ru-RU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фундаменты».</a:t>
            </a:r>
            <a:endParaRPr lang="ru-RU" dirty="0" smtClean="0">
              <a:solidFill>
                <a:schemeClr val="accent6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Представленный материал содержит  10 библиографических описаний документов.</a:t>
            </a:r>
          </a:p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Хронологический охват обзора с 2005 года по 2016 год.</a:t>
            </a:r>
          </a:p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Библиографическое описание составлено в соответствии с Межгосударственным стандартом </a:t>
            </a:r>
          </a:p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ГОСТ 7.1-2003 «Библиографическая запись. Библиографическое описание. Общие требования и правила составления».</a:t>
            </a:r>
          </a:p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Представленную литературу вы сможете получить посетив отдел «Абонемент» библиотеки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ХТИ-филиала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СФУ, в корпусе «Б» по адресу: ул. Комарова, 15 (2 этаж), аудитория № 202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916832"/>
            <a:ext cx="116247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5856" y="476672"/>
            <a:ext cx="5410944" cy="5649491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38.654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 56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Пономарев, А. Б. Основы исследований и расчета фундаментов из полых конических свай : учебное пособие.; рекомендовано УМО вузов России по образованию в области строительства / А. Б. Пономарев. - М. : Ассоциация строительных вузов, 2005. - 160 с.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Аннотация: Приведены основные результаты исследований работы полых конических свай с грунтовым массивом при условиях действия вертикальных и горизонтальных статических нагрузок.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Экземпляры: всего:3 - </a:t>
            </a:r>
            <a:r>
              <a:rPr lang="ru-RU" sz="20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Чз</a:t>
            </a:r>
            <a:r>
              <a:rPr lang="ru-RU" sz="2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№2(1), </a:t>
            </a:r>
            <a:r>
              <a:rPr lang="ru-RU" sz="20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аб</a:t>
            </a:r>
            <a:r>
              <a:rPr lang="ru-RU" sz="2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.(2)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600" dirty="0" smtClean="0">
              <a:ea typeface="Times New Roman"/>
              <a:cs typeface="Times New Roman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19" y="188640"/>
            <a:ext cx="3016551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916832"/>
            <a:ext cx="116247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5856" y="476672"/>
            <a:ext cx="5410944" cy="5649491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38.623я73</a:t>
            </a:r>
            <a:endParaRPr lang="ru-RU" sz="2000" dirty="0" smtClean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П 80</a:t>
            </a:r>
            <a:endParaRPr lang="ru-RU" sz="2000" dirty="0" smtClean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Производство земляных работ и устройство фундаментов. Практикум : учебное пособие / сост. Е. Г. Кремнева. - Минск : Новое знание , 2008. - 172 с. : ил. - (Техническое образование)</a:t>
            </a:r>
            <a:endParaRPr lang="ru-RU" sz="2000" dirty="0" smtClean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 Экземпляры: всего:1 - </a:t>
            </a:r>
            <a:r>
              <a:rPr lang="ru-RU" sz="2000" dirty="0" err="1" smtClean="0">
                <a:latin typeface="Times New Roman"/>
                <a:ea typeface="Times New Roman"/>
                <a:cs typeface="Times New Roman"/>
              </a:rPr>
              <a:t>Чз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 №2(1)</a:t>
            </a:r>
            <a:endParaRPr lang="ru-RU" sz="2000" dirty="0" smtClean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Аннотация: Практикум состоит из двух частей: руководства к практическим занятиям и методических указаний к выполнению курсовой работы по данной дисциплине.</a:t>
            </a:r>
            <a:endParaRPr lang="ru-RU" sz="2000" dirty="0" smtClean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1600" dirty="0" smtClean="0">
              <a:ea typeface="Times New Roman"/>
              <a:cs typeface="Times New Roman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44463"/>
            <a:ext cx="3107908" cy="4724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916832"/>
            <a:ext cx="116247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5856" y="476672"/>
            <a:ext cx="5410944" cy="5649491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38.3я2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 15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Бадьин, Г. М. Справочник строителя : справочное издание / Г. М. Бадьин. - М. : Издательство АСВ, 2013. - 416 с. : ил.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Аннотация: Содержатся сведения по архитектуре, строительным материалам и конструкциям, технологии строительно-монтажных работ.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Экземпляры: всего:15 -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№2(2),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.(13)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44463"/>
            <a:ext cx="3131393" cy="5012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916832"/>
            <a:ext cx="116247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5856" y="476672"/>
            <a:ext cx="5410944" cy="5649491"/>
          </a:xfrm>
        </p:spPr>
        <p:txBody>
          <a:bodyPr>
            <a:normAutofit fontScale="92500"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38.58я73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Б 49 </a:t>
            </a:r>
          </a:p>
          <a:p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Берлинов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М. В. Расчет оснований и фундаментов : учебное пособие / М. В.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Берлинов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Б. А. Ягупов. - 3-е изд.,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испр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- СПб. : Лань, 2011. - 272 с. - (Учебники для вузов. Специальная литература)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Аннотация: Изложены общие сведения о методах расчета оснований и фундаментов по предельным основаниям. Приведены примеры определения напряжений в основаниях при действии внешней нагрузки. Рассмотрено проектирование фундаментов реконструируемых зданий.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Экземпляры: всего:12 -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.(10),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№2(2)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44462"/>
            <a:ext cx="3185012" cy="4796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916832"/>
            <a:ext cx="116247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5856" y="476672"/>
            <a:ext cx="5410944" cy="5649491"/>
          </a:xfrm>
        </p:spPr>
        <p:txBody>
          <a:bodyPr>
            <a:normAutofit fontScale="92500" lnSpcReduction="10000"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38.5я73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Б 38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Бедов, А. И. Оценка технического состояния, восстановление и усиление оснований и строительных конструкций эксплуатируемых зданий и сооружений. В 2-х частях. Ч. 1. Обследование и оценка технического состояния оснований и строительных конструкций эксплуатируемых зданий и сооружений : учебное пособие / А. И. Бедов, А. И.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Габитов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В. В. Знаменский ; ред. А. И. Бедов. - М. : Издательство АСВ, 2016. - 702 с.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Аннотация: Рассмотрены вопросы надежности, физического и морального износа строительных конструкций, зданий и сооружений в целом.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Экземпляры: всего:15 -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№2(2),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.(13)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44463"/>
            <a:ext cx="3131393" cy="4603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916832"/>
            <a:ext cx="116247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5856" y="476672"/>
            <a:ext cx="5410944" cy="5649491"/>
          </a:xfrm>
        </p:spPr>
        <p:txBody>
          <a:bodyPr>
            <a:normAutofit fontScale="92500" lnSpcReduction="20000"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38.58я73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 84 </a:t>
            </a:r>
          </a:p>
          <a:p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Крутов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В.И.  Фундаменты мелкого заложения. Рациональные конструкции и технические устройства / В. И.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Крутов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Е. А.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Сорочан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В. А. Ковалев. - М. : АСВ, 2009. - 232 с.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Аннотация: Рассмотрены основные направления современного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фундаментостроения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фундаменты рациональных конструкций на естественном основании (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буробетонные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с промежуточной подготовкой, с анкерами, рациональных форм, щелевые), фундаменты в вытрамбованных котлованах и из забивных блоков в уплотненном грунте.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Экземпляры: всего:12 -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.(10),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№2(2)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4" y="144463"/>
            <a:ext cx="3131392" cy="5012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916832"/>
            <a:ext cx="116247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5856" y="476672"/>
            <a:ext cx="5410944" cy="5649491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38.654.1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 23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Мангушев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Р. А.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Современные свайные технологии : учебное пособие / Р. А.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Мангушев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А. В. Ершов, А. И. Осокин. - М. : АСВ, 2011. - 160 с.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Аннотация: Рассмотрены технологии изготовления свай в условиях плотной городской застройки при новом строительстве и реконструкции.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Экземпляры: всего:12 -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№2(1),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.(11)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44463"/>
            <a:ext cx="3059385" cy="486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916832"/>
            <a:ext cx="116247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5856" y="476672"/>
            <a:ext cx="5410944" cy="5649491"/>
          </a:xfrm>
        </p:spPr>
        <p:txBody>
          <a:bodyPr>
            <a:normAutofit fontScale="92500" lnSpcReduction="10000"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38.58я73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 55 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Механика грунтов, основания и фундаменты : учебное пособие / ред. : С. Б. Ухов. - 2-е изд., стереотипное. - М. : Издательство Ассоциации строительных ВУЗов, 2005. - 528 с.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Аннотация: Даны основные сведения о природе грунтов и показателях их физических свойств. Рассмотрены механические свойства и напряженное состояние грунтов. Дан расчет  и приведены типы и конструкции фундаментов зданий и сооружений, применяемых в промышленном и гражданском строительстве. Изложены основные положения САПР в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фундаментостроении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Экземпляры: всего:24 -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№2(2),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.(22)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44463"/>
            <a:ext cx="3125198" cy="4940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916832"/>
            <a:ext cx="116247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5856" y="476672"/>
            <a:ext cx="5544616" cy="5976664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8000" dirty="0" smtClean="0">
                <a:latin typeface="Times New Roman"/>
                <a:ea typeface="Times New Roman"/>
                <a:cs typeface="Times New Roman"/>
              </a:rPr>
              <a:t>38.58я73</a:t>
            </a:r>
            <a:endParaRPr lang="ru-RU" sz="8000" dirty="0" smtClean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8000" dirty="0" smtClean="0">
                <a:latin typeface="Times New Roman"/>
                <a:ea typeface="Times New Roman"/>
                <a:cs typeface="Times New Roman"/>
              </a:rPr>
              <a:t>О-75 </a:t>
            </a:r>
            <a:endParaRPr lang="ru-RU" sz="8000" dirty="0" smtClean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8000" dirty="0" smtClean="0">
                <a:latin typeface="Times New Roman"/>
                <a:ea typeface="Times New Roman"/>
                <a:cs typeface="Times New Roman"/>
              </a:rPr>
              <a:t>Основания и фундаменты : учебник для бакалавров строительства.; рекомендовано научно-методической комиссией по специальности 270102 "Промышленное и гражданское строительство" / Р. А. </a:t>
            </a:r>
            <a:r>
              <a:rPr lang="ru-RU" sz="8000" dirty="0" err="1" smtClean="0">
                <a:latin typeface="Times New Roman"/>
                <a:ea typeface="Times New Roman"/>
                <a:cs typeface="Times New Roman"/>
              </a:rPr>
              <a:t>Мангушев</a:t>
            </a:r>
            <a:r>
              <a:rPr lang="ru-RU" sz="8000" dirty="0" smtClean="0">
                <a:latin typeface="Times New Roman"/>
                <a:ea typeface="Times New Roman"/>
                <a:cs typeface="Times New Roman"/>
              </a:rPr>
              <a:t> [и др.]. - М. : АСВ, 2011. - 392 с.</a:t>
            </a:r>
            <a:endParaRPr lang="ru-RU" sz="8000" dirty="0" smtClean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8000" dirty="0" smtClean="0">
                <a:latin typeface="Times New Roman"/>
                <a:ea typeface="Times New Roman"/>
                <a:cs typeface="Times New Roman"/>
              </a:rPr>
              <a:t>Аннотация: Приведены основные виды конструкций, методы расчета и технологии устройства фундаментов на естественном, свайном и искусственно улучшенных основаниях. даны общие положения по расчетам оснований и подземных конструкций с использованием численных методов. рассмотрены основные требования и методы ведения мониторинга при устройстве подземных частей сооружений.</a:t>
            </a:r>
            <a:endParaRPr lang="ru-RU" sz="8000" dirty="0" smtClean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8000" dirty="0" smtClean="0">
                <a:latin typeface="Times New Roman"/>
                <a:ea typeface="Times New Roman"/>
                <a:cs typeface="Times New Roman"/>
              </a:rPr>
              <a:t>Экземпляры: всего:12 - </a:t>
            </a:r>
            <a:r>
              <a:rPr lang="ru-RU" sz="8000" dirty="0" err="1" smtClean="0">
                <a:latin typeface="Times New Roman"/>
                <a:ea typeface="Times New Roman"/>
                <a:cs typeface="Times New Roman"/>
              </a:rPr>
              <a:t>аб</a:t>
            </a:r>
            <a:r>
              <a:rPr lang="ru-RU" sz="8000" dirty="0" smtClean="0">
                <a:latin typeface="Times New Roman"/>
                <a:ea typeface="Times New Roman"/>
                <a:cs typeface="Times New Roman"/>
              </a:rPr>
              <a:t>.(11), </a:t>
            </a:r>
            <a:r>
              <a:rPr lang="ru-RU" sz="8000" dirty="0" err="1" smtClean="0">
                <a:latin typeface="Times New Roman"/>
                <a:ea typeface="Times New Roman"/>
                <a:cs typeface="Times New Roman"/>
              </a:rPr>
              <a:t>Чз</a:t>
            </a:r>
            <a:r>
              <a:rPr lang="ru-RU" sz="8000" dirty="0" smtClean="0">
                <a:latin typeface="Times New Roman"/>
                <a:ea typeface="Times New Roman"/>
                <a:cs typeface="Times New Roman"/>
              </a:rPr>
              <a:t> №2(1)</a:t>
            </a:r>
            <a:endParaRPr lang="ru-RU" sz="8000" dirty="0" smtClean="0">
              <a:ea typeface="Times New Roman"/>
              <a:cs typeface="Times New Roman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44463"/>
            <a:ext cx="3203401" cy="5300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916832"/>
            <a:ext cx="116247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5856" y="476672"/>
            <a:ext cx="5410944" cy="5649491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8000" dirty="0" smtClean="0">
                <a:latin typeface="Times New Roman"/>
                <a:ea typeface="Times New Roman"/>
                <a:cs typeface="Times New Roman"/>
              </a:rPr>
              <a:t>38.58-073</a:t>
            </a:r>
            <a:endParaRPr lang="ru-RU" sz="8000" dirty="0" smtClean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8000" dirty="0" smtClean="0">
                <a:latin typeface="Times New Roman"/>
                <a:ea typeface="Times New Roman"/>
                <a:cs typeface="Times New Roman"/>
              </a:rPr>
              <a:t>П 32</a:t>
            </a:r>
            <a:endParaRPr lang="ru-RU" sz="8000" dirty="0" smtClean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8000" dirty="0" err="1" smtClean="0">
                <a:latin typeface="Times New Roman"/>
                <a:ea typeface="Times New Roman"/>
                <a:cs typeface="Times New Roman"/>
              </a:rPr>
              <a:t>Пилягин</a:t>
            </a:r>
            <a:r>
              <a:rPr lang="ru-RU" sz="8000" dirty="0" smtClean="0">
                <a:latin typeface="Times New Roman"/>
                <a:ea typeface="Times New Roman"/>
                <a:cs typeface="Times New Roman"/>
              </a:rPr>
              <a:t>, А. В. Проектирование оснований и фундаментов зданий и сооружений : учебное пособие.; рекомендовано УМО вузов РФ / А. В. </a:t>
            </a:r>
            <a:r>
              <a:rPr lang="ru-RU" sz="8000" dirty="0" err="1" smtClean="0">
                <a:latin typeface="Times New Roman"/>
                <a:ea typeface="Times New Roman"/>
                <a:cs typeface="Times New Roman"/>
              </a:rPr>
              <a:t>Пилягин</a:t>
            </a:r>
            <a:r>
              <a:rPr lang="ru-RU" sz="8000" dirty="0" smtClean="0">
                <a:latin typeface="Times New Roman"/>
                <a:ea typeface="Times New Roman"/>
                <a:cs typeface="Times New Roman"/>
              </a:rPr>
              <a:t>. - М. : АСВ, 2011. - 312 с.</a:t>
            </a:r>
            <a:endParaRPr lang="ru-RU" sz="8000" dirty="0" smtClean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8000" dirty="0" smtClean="0">
                <a:latin typeface="Times New Roman"/>
                <a:ea typeface="Times New Roman"/>
                <a:cs typeface="Times New Roman"/>
              </a:rPr>
              <a:t>Аннотация: Приведены методы проектирования оснований и фундаментов различных типов при различных схемах </a:t>
            </a:r>
            <a:r>
              <a:rPr lang="ru-RU" sz="8000" dirty="0" err="1" smtClean="0">
                <a:latin typeface="Times New Roman"/>
                <a:ea typeface="Times New Roman"/>
                <a:cs typeface="Times New Roman"/>
              </a:rPr>
              <a:t>загружения</a:t>
            </a:r>
            <a:r>
              <a:rPr lang="ru-RU" sz="8000" dirty="0" smtClean="0">
                <a:latin typeface="Times New Roman"/>
                <a:ea typeface="Times New Roman"/>
                <a:cs typeface="Times New Roman"/>
              </a:rPr>
              <a:t>, способствующие повышению экономической эффективности проектных решений.</a:t>
            </a:r>
            <a:endParaRPr lang="ru-RU" sz="8000" dirty="0" smtClean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8000" dirty="0" smtClean="0">
                <a:latin typeface="Times New Roman"/>
                <a:ea typeface="Times New Roman"/>
                <a:cs typeface="Times New Roman"/>
              </a:rPr>
              <a:t>Экземпляры: всего:24 - </a:t>
            </a:r>
            <a:r>
              <a:rPr lang="ru-RU" sz="8000" dirty="0" err="1" smtClean="0">
                <a:latin typeface="Times New Roman"/>
                <a:ea typeface="Times New Roman"/>
                <a:cs typeface="Times New Roman"/>
              </a:rPr>
              <a:t>Чз</a:t>
            </a:r>
            <a:r>
              <a:rPr lang="ru-RU" sz="8000" dirty="0" smtClean="0">
                <a:latin typeface="Times New Roman"/>
                <a:ea typeface="Times New Roman"/>
                <a:cs typeface="Times New Roman"/>
              </a:rPr>
              <a:t> №2(2), </a:t>
            </a:r>
            <a:r>
              <a:rPr lang="ru-RU" sz="8000" dirty="0" err="1" smtClean="0">
                <a:latin typeface="Times New Roman"/>
                <a:ea typeface="Times New Roman"/>
                <a:cs typeface="Times New Roman"/>
              </a:rPr>
              <a:t>аб</a:t>
            </a:r>
            <a:r>
              <a:rPr lang="ru-RU" sz="8000" dirty="0" smtClean="0">
                <a:latin typeface="Times New Roman"/>
                <a:ea typeface="Times New Roman"/>
                <a:cs typeface="Times New Roman"/>
              </a:rPr>
              <a:t>.(22)</a:t>
            </a:r>
            <a:endParaRPr lang="ru-RU" sz="8000" dirty="0" smtClean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1600" dirty="0" smtClean="0">
              <a:ea typeface="Times New Roman"/>
              <a:cs typeface="Times New Roman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44463"/>
            <a:ext cx="3143936" cy="4724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14</TotalTime>
  <Words>526</Words>
  <Application>Microsoft Office PowerPoint</Application>
  <PresentationFormat>Экран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Уважаемые читатели!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bibl2</cp:lastModifiedBy>
  <cp:revision>4</cp:revision>
  <dcterms:modified xsi:type="dcterms:W3CDTF">2017-04-26T01:04:39Z</dcterms:modified>
</cp:coreProperties>
</file>